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2C1C-55E3-49ED-B609-E523111368B2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A681-7A37-442D-B49B-4DE53A8F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38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2C1C-55E3-49ED-B609-E523111368B2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A681-7A37-442D-B49B-4DE53A8F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64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2C1C-55E3-49ED-B609-E523111368B2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A681-7A37-442D-B49B-4DE53A8F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19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03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0861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8208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74143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809143"/>
      </p:ext>
    </p:extLst>
  </p:cSld>
  <p:clrMapOvr>
    <a:masterClrMapping/>
  </p:clrMapOvr>
  <p:transition spd="slow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069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775619"/>
      </p:ext>
    </p:extLst>
  </p:cSld>
  <p:clrMapOvr>
    <a:masterClrMapping/>
  </p:clrMapOvr>
  <p:transition spd="slow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1027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2C1C-55E3-49ED-B609-E523111368B2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A681-7A37-442D-B49B-4DE53A8F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308549"/>
      </p:ext>
    </p:extLst>
  </p:cSld>
  <p:clrMapOvr>
    <a:masterClrMapping/>
  </p:clrMapOvr>
  <p:transition spd="slow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078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827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43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2C1C-55E3-49ED-B609-E523111368B2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A681-7A37-442D-B49B-4DE53A8F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7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2C1C-55E3-49ED-B609-E523111368B2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A681-7A37-442D-B49B-4DE53A8F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1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2C1C-55E3-49ED-B609-E523111368B2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A681-7A37-442D-B49B-4DE53A8F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7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2C1C-55E3-49ED-B609-E523111368B2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A681-7A37-442D-B49B-4DE53A8F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91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2C1C-55E3-49ED-B609-E523111368B2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A681-7A37-442D-B49B-4DE53A8F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72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2C1C-55E3-49ED-B609-E523111368B2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A681-7A37-442D-B49B-4DE53A8F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9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2C1C-55E3-49ED-B609-E523111368B2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A681-7A37-442D-B49B-4DE53A8F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2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52C1C-55E3-49ED-B609-E523111368B2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CA681-7A37-442D-B49B-4DE53A8F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6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6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374" y="228600"/>
            <a:ext cx="8077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A2Y Chamber is on the Move!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82" y="1752600"/>
            <a:ext cx="846638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340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374" y="228600"/>
            <a:ext cx="8077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Atria Business Park</a:t>
            </a:r>
            <a:br>
              <a:rPr lang="en-US" dirty="0" smtClean="0"/>
            </a:br>
            <a:r>
              <a:rPr lang="en-US" dirty="0" smtClean="0"/>
              <a:t>2010 Hogback Rd. Suite 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76" y="2216258"/>
            <a:ext cx="4655124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420" y="1828800"/>
            <a:ext cx="329184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02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7315200" cy="41148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Board Room Before….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814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066800"/>
            <a:ext cx="5486400" cy="54864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76200"/>
            <a:ext cx="8077200" cy="1143000"/>
          </a:xfrm>
        </p:spPr>
        <p:txBody>
          <a:bodyPr/>
          <a:lstStyle/>
          <a:p>
            <a:pPr algn="ctr"/>
            <a:r>
              <a:rPr lang="en-US" dirty="0" smtClean="0"/>
              <a:t>Board Room Now!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4547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Entryway Before…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91159"/>
            <a:ext cx="780288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818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76200"/>
            <a:ext cx="8077200" cy="1143000"/>
          </a:xfrm>
        </p:spPr>
        <p:txBody>
          <a:bodyPr/>
          <a:lstStyle/>
          <a:p>
            <a:pPr algn="ctr"/>
            <a:r>
              <a:rPr lang="en-US" dirty="0" smtClean="0"/>
              <a:t>Entryway Now!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06680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808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76200"/>
            <a:ext cx="8077200" cy="1143000"/>
          </a:xfrm>
        </p:spPr>
        <p:txBody>
          <a:bodyPr/>
          <a:lstStyle/>
          <a:p>
            <a:pPr algn="ctr"/>
            <a:r>
              <a:rPr lang="en-US" dirty="0" smtClean="0"/>
              <a:t>A2Y Chamber New Look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155700"/>
            <a:ext cx="6642100" cy="2273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779520"/>
            <a:ext cx="5333291" cy="1097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473700"/>
            <a:ext cx="53467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468" y="0"/>
            <a:ext cx="5239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492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28</Words>
  <Application>Microsoft Office PowerPoint</Application>
  <PresentationFormat>On-screen Show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1_Training</vt:lpstr>
      <vt:lpstr>A2Y Chamber is on the Move! </vt:lpstr>
      <vt:lpstr>Atria Business Park 2010 Hogback Rd. Suite 4</vt:lpstr>
      <vt:lpstr>Board Room Before….</vt:lpstr>
      <vt:lpstr>Board Room Now!</vt:lpstr>
      <vt:lpstr>Entryway Before…</vt:lpstr>
      <vt:lpstr>Entryway Now!</vt:lpstr>
      <vt:lpstr>A2Y Chamber New Look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A2Y Chamber is on the Move! </dc:title>
  <dc:creator>Katie Jones</dc:creator>
  <cp:lastModifiedBy>Katie Jones</cp:lastModifiedBy>
  <cp:revision>4</cp:revision>
  <dcterms:created xsi:type="dcterms:W3CDTF">2016-10-18T16:40:02Z</dcterms:created>
  <dcterms:modified xsi:type="dcterms:W3CDTF">2016-10-18T17:30:33Z</dcterms:modified>
</cp:coreProperties>
</file>